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1" autoAdjust="0"/>
    <p:restoredTop sz="53695" autoAdjust="0"/>
  </p:normalViewPr>
  <p:slideViewPr>
    <p:cSldViewPr snapToGrid="0">
      <p:cViewPr varScale="1">
        <p:scale>
          <a:sx n="74" d="100"/>
          <a:sy n="74" d="100"/>
        </p:scale>
        <p:origin x="200" y="210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1/14/20 11:08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1/14/20 11:08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Graph enables developers to consume user information stored in Microsoft 365 in custom applications. Data is retrieved from Microsoft Graph through a REST API or using one of the various native SDKs provided by Microsoft.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module, you'll learn how to work with change notifications (webhooks) &amp; track changes (delta query) in the Microsoft Graph.</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unit, you'll learn how Microsoft Graph fits into the larger Microsoft 365 platform. Next, you'll learn how to create a .NET Core web API that will be used to create and receive HTTP POST requests from Microsoft Graph.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to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is included of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and lists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on a specific feature Microsoft Graph has to offer developers: change notifications.</a:t>
            </a:r>
          </a:p>
          <a:p>
            <a:endParaRPr lang="en-US" dirty="0"/>
          </a:p>
          <a:p>
            <a:r>
              <a:rPr lang="en-US" dirty="0"/>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7333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you get notifications for?</a:t>
            </a:r>
          </a:p>
          <a:p>
            <a:endParaRPr lang="en-US" dirty="0"/>
          </a:p>
          <a:p>
            <a:r>
              <a:rPr lang="en-US" dirty="0"/>
              <a:t>You can get notifications on messages, events, contacts, users, groups, conversations, OneDrive files, and alerts.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688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dirty="0"/>
              <a:t>Change notifications allow you to, for example, when an email is received, you can translate it from its native language to another language and make it easier for the consumer to read that email.</a:t>
            </a:r>
          </a:p>
          <a:p>
            <a:endParaRPr lang="en-US" dirty="0"/>
          </a:p>
          <a:p>
            <a:r>
              <a:rPr lang="en-US" dirty="0"/>
              <a:t>In another scenario, consider you need to create a new user account in your application when a new user joins an organization.</a:t>
            </a:r>
          </a:p>
          <a:p>
            <a:endParaRPr lang="en-US" dirty="0"/>
          </a:p>
          <a:p>
            <a:r>
              <a:rPr lang="en-US" dirty="0"/>
              <a:t>All employees in the organization need an account in the corporate third-party time tracking system or third-party CRM system. When a new user is added to our organization, you can automatically create that user in the external service and send them an email alerting them that their new account has been set up.</a:t>
            </a:r>
          </a:p>
          <a:p>
            <a:endParaRPr lang="en-US" dirty="0"/>
          </a:p>
          <a:p>
            <a:r>
              <a:rPr lang="en-US" dirty="0"/>
              <a:t>How would you implement this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we web API to listen for notifications. This will be the component that won't just trigger the request to create the subscription,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is notified of this activity by creating a subscription with Microsoft Graph. The subscription tells Microsoft Graph what entities you want to receive notifications about and the address of your web API to post them to.</a:t>
            </a:r>
          </a:p>
          <a:p>
            <a:endParaRPr lang="en-US" dirty="0"/>
          </a:p>
          <a:p>
            <a:r>
              <a:rPr lang="en-US" dirty="0"/>
              <a:t>Developers must renew subscriptions for notifications as needed as all subscriptions have an expiration time associated with them. If the subscription isn't renewed, it will eventually expire. You'll have to keep track of the subscriptions and make sure that you renew.</a:t>
            </a:r>
          </a:p>
          <a:p>
            <a:endParaRPr lang="en-US" dirty="0"/>
          </a:p>
          <a:p>
            <a:r>
              <a:rPr lang="en-US" dirty="0"/>
              <a:t>The development experience for creating an app that receives change notifications can be challenging because you do have to stand up a well-known and accessible HTTPS secured endpoint to receive the notifications.</a:t>
            </a:r>
          </a:p>
          <a:p>
            <a:endParaRPr lang="en-US" dirty="0"/>
          </a:p>
          <a:p>
            <a:r>
              <a:rPr lang="en-US" dirty="0"/>
              <a:t>A free tool, [</a:t>
            </a:r>
            <a:r>
              <a:rPr lang="en-US" dirty="0" err="1"/>
              <a:t>ngrok</a:t>
            </a:r>
            <a:r>
              <a:rPr lang="en-US" dirty="0"/>
              <a:t>](https://</a:t>
            </a:r>
            <a:r>
              <a:rPr lang="en-US" dirty="0" err="1"/>
              <a:t>ngrok.com</a:t>
            </a:r>
            <a:r>
              <a:rPr lang="en-US" dirty="0"/>
              <a:t>) simplifies the developer experience. It creates a temporary well-known endpoint that redirects to your developer environment. Once you start your local web server to host your application, you start </a:t>
            </a:r>
            <a:r>
              <a:rPr lang="en-US" dirty="0" err="1"/>
              <a:t>ngrok</a:t>
            </a:r>
            <a:r>
              <a:rPr lang="en-US" dirty="0"/>
              <a:t> in a separate process. </a:t>
            </a:r>
            <a:r>
              <a:rPr lang="en-US" dirty="0" err="1"/>
              <a:t>Ngrok</a:t>
            </a:r>
            <a:r>
              <a:rPr lang="en-US" dirty="0"/>
              <a:t> creates a public HTTPS secured endpoint that points to our local web server. Once both are running, Microsoft Graph will be able to submit HTTP POST requests to the </a:t>
            </a:r>
            <a:r>
              <a:rPr lang="en-US" dirty="0" err="1"/>
              <a:t>Ngrok</a:t>
            </a:r>
            <a:r>
              <a:rPr lang="en-US" dirty="0"/>
              <a:t> URL, which will be routed down to our local web server.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1/14/20 11:10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186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1/14/20 11:08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Microsoft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&amp; alerts endpoints</a:t>
            </a:r>
          </a:p>
          <a:p>
            <a:endParaRPr lang="en-US" sz="2400" dirty="0"/>
          </a:p>
          <a:p>
            <a:r>
              <a:rPr lang="en-US" sz="2400" dirty="0"/>
              <a:t>Stay up to date and in-sync with data in the Microsoft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3"/>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4"/>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5"/>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1692</Words>
  <Application>Microsoft Macintosh PowerPoint</Application>
  <PresentationFormat>Custom</PresentationFormat>
  <Paragraphs>123</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with the Microsoft Graph API</vt:lpstr>
      <vt:lpstr>Change notifications with the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2020-01-14T16:10:58Z</dcterms:modified>
</cp:coreProperties>
</file>